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Calibri" pitchFamily="34" charset="0"/>
      <p:regular r:id="rId9"/>
      <p:bold r:id="rId10"/>
      <p:italic r:id="rId11"/>
      <p:boldItalic r:id="rId12"/>
    </p:embeddedFont>
    <p:embeddedFont>
      <p:font typeface="Saira Medium" charset="0"/>
      <p:regular r:id="rId13"/>
    </p:embeddedFont>
    <p:embeddedFont>
      <p:font typeface="Roboto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8" d="100"/>
          <a:sy n="68" d="100"/>
        </p:scale>
        <p:origin x="-276" y="-7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48773E-8C00-43ED-A665-CA3F37550F5B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3A8D7E-FDDB-4917-83E6-D3EF4DCB1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800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Decentralized Energy Marketplace: Powering a Sustainable Future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Discover how decentralized energy marketplaces are transforming the energy sector. Learn about their benefits and real-world applications. Explore how they contribute to a sustainable future.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120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The Current Energy Landscape: Challenges and Inefficiencies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7238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traditional energy system faces several challenges. Inefficiencies in transmission and distribution are widespread. Dependence on centralized power plants limits flexibility. Outdated infrastructure needs modernization.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50801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Centralized Grids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6613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transmission losses reduce efficiency.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50801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Fossil Fuels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56613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Contribute to climate change and air pollution.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494" y="562808"/>
            <a:ext cx="7715012" cy="1913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What is a Decentralized Energy Marketplace? Key Concepts Explained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4494" y="2782729"/>
            <a:ext cx="771501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decentralized energy marketplace allows local energy generation. Peer-to-peer trading becomes possible. Smart contracts automate transactions. Blockchain technology ensures transparency.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494" y="3992404"/>
            <a:ext cx="1020723" cy="122479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41327" y="419647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Local Generation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2041327" y="4637722"/>
            <a:ext cx="6388179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Renewable energy sources like solar and wind.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494" y="5217200"/>
            <a:ext cx="1020723" cy="122479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041327" y="5421273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Peer-to-Peer Trading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2041327" y="5862518"/>
            <a:ext cx="6388179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Direct energy exchange between users.</a:t>
            </a:r>
            <a:endParaRPr lang="en-US" sz="16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494" y="6441996"/>
            <a:ext cx="1020723" cy="122479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041327" y="664606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Smart Contracts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2041327" y="7087314"/>
            <a:ext cx="6388179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Automated and secure transactions.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043" y="884039"/>
            <a:ext cx="7701915" cy="1931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Benefits of Decentralized Energy: Lower Costs, Increased Resilience, and Sustainability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1043" y="3124319"/>
            <a:ext cx="7701915" cy="988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Decentralized energy offers numerous advantages. It reduces energy costs for consumers. It improves grid resilience against disruptions. It promotes sustainability through renewable sources.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21043" y="4344710"/>
            <a:ext cx="3747968" cy="1562219"/>
          </a:xfrm>
          <a:prstGeom prst="roundRect">
            <a:avLst>
              <a:gd name="adj" fmla="val 11870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9881" y="4573548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Cost Savings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949881" y="5018961"/>
            <a:ext cx="3290292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Reduced transmission costs.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4989" y="4344710"/>
            <a:ext cx="3747968" cy="1562219"/>
          </a:xfrm>
          <a:prstGeom prst="roundRect">
            <a:avLst>
              <a:gd name="adj" fmla="val 11870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03827" y="4573548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Grid Resilience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4903827" y="5018961"/>
            <a:ext cx="3290292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Distributed energy sources increase grid stability.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21043" y="6112907"/>
            <a:ext cx="7701915" cy="1232654"/>
          </a:xfrm>
          <a:prstGeom prst="roundRect">
            <a:avLst>
              <a:gd name="adj" fmla="val 1504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49881" y="6341745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Sustainability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949881" y="6787158"/>
            <a:ext cx="724423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Reduced reliance on fossil fuels.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561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3362444"/>
            <a:ext cx="130871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Real-World Examples: Success Stories of Decentralized Energy Marketplaces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71644" y="5071110"/>
            <a:ext cx="13087112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Several successful decentralized energy marketplaces exist. Brooklyn Microgrid enables local energy trading. Piclo Flex optimizes grid flexibility in the UK. These projects demonstrate the potential of decentralized energy.</a:t>
            </a:r>
            <a:endParaRPr lang="en-US" sz="17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44" y="6024682"/>
            <a:ext cx="551140" cy="55114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71644" y="679620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Brooklyn Microgrid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771644" y="7272933"/>
            <a:ext cx="6378178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 energy trading in New York.</a:t>
            </a:r>
            <a:endParaRPr lang="en-US" sz="17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0459" y="6024682"/>
            <a:ext cx="551140" cy="5511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0459" y="679620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Piclo Flex</a:t>
            </a:r>
            <a:endParaRPr lang="en-US" sz="2150" dirty="0"/>
          </a:p>
        </p:txBody>
      </p:sp>
      <p:sp>
        <p:nvSpPr>
          <p:cNvPr id="10" name="Text 5"/>
          <p:cNvSpPr/>
          <p:nvPr/>
        </p:nvSpPr>
        <p:spPr>
          <a:xfrm>
            <a:off x="7480459" y="7272933"/>
            <a:ext cx="6378297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Grid flexibility optimization in the UK.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944" y="544473"/>
            <a:ext cx="7758113" cy="1855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The Future of Energy: How Decentralization Will Transform the Grid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92944" y="2697361"/>
            <a:ext cx="7758113" cy="950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Decentralization will reshape the future of energy. Smart grids will integrate distributed resources. Electric vehicles will play a key role. Microgrids will enhance local energy independence.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978456" y="3870127"/>
            <a:ext cx="22860" cy="3817263"/>
          </a:xfrm>
          <a:prstGeom prst="roundRect">
            <a:avLst>
              <a:gd name="adj" fmla="val 779508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189732" y="4303990"/>
            <a:ext cx="692944" cy="22860"/>
          </a:xfrm>
          <a:prstGeom prst="roundRect">
            <a:avLst>
              <a:gd name="adj" fmla="val 779508"/>
            </a:avLst>
          </a:prstGeom>
          <a:solidFill>
            <a:srgbClr val="FC8337"/>
          </a:solidFill>
          <a:ln/>
        </p:spPr>
      </p:sp>
      <p:sp>
        <p:nvSpPr>
          <p:cNvPr id="7" name="Shape 4"/>
          <p:cNvSpPr/>
          <p:nvPr/>
        </p:nvSpPr>
        <p:spPr>
          <a:xfrm>
            <a:off x="767179" y="4092773"/>
            <a:ext cx="445413" cy="445413"/>
          </a:xfrm>
          <a:prstGeom prst="roundRect">
            <a:avLst>
              <a:gd name="adj" fmla="val 40007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32914" y="4166949"/>
            <a:ext cx="113824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2078831" y="4068008"/>
            <a:ext cx="2474833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Smart Grids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2078831" y="4496038"/>
            <a:ext cx="637222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Integration of distributed resources.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1189732" y="5642372"/>
            <a:ext cx="692944" cy="22860"/>
          </a:xfrm>
          <a:prstGeom prst="roundRect">
            <a:avLst>
              <a:gd name="adj" fmla="val 779508"/>
            </a:avLst>
          </a:prstGeom>
          <a:solidFill>
            <a:srgbClr val="FC8337"/>
          </a:solidFill>
          <a:ln/>
        </p:spPr>
      </p:sp>
      <p:sp>
        <p:nvSpPr>
          <p:cNvPr id="12" name="Shape 9"/>
          <p:cNvSpPr/>
          <p:nvPr/>
        </p:nvSpPr>
        <p:spPr>
          <a:xfrm>
            <a:off x="767179" y="5431155"/>
            <a:ext cx="445413" cy="445413"/>
          </a:xfrm>
          <a:prstGeom prst="roundRect">
            <a:avLst>
              <a:gd name="adj" fmla="val 40007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99100" y="5505331"/>
            <a:ext cx="181451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2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2078831" y="5406390"/>
            <a:ext cx="2474833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Electric Vehicles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2078831" y="5834420"/>
            <a:ext cx="637222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Participate in grid services.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1189732" y="6980753"/>
            <a:ext cx="692944" cy="22860"/>
          </a:xfrm>
          <a:prstGeom prst="roundRect">
            <a:avLst>
              <a:gd name="adj" fmla="val 779508"/>
            </a:avLst>
          </a:prstGeom>
          <a:solidFill>
            <a:srgbClr val="FC8337"/>
          </a:solidFill>
          <a:ln/>
        </p:spPr>
      </p:sp>
      <p:sp>
        <p:nvSpPr>
          <p:cNvPr id="17" name="Shape 14"/>
          <p:cNvSpPr/>
          <p:nvPr/>
        </p:nvSpPr>
        <p:spPr>
          <a:xfrm>
            <a:off x="767179" y="6769537"/>
            <a:ext cx="445413" cy="445413"/>
          </a:xfrm>
          <a:prstGeom prst="roundRect">
            <a:avLst>
              <a:gd name="adj" fmla="val 40007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900172" y="6843713"/>
            <a:ext cx="179427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3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2078831" y="6744772"/>
            <a:ext cx="2474833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Microgrids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2078831" y="7172801"/>
            <a:ext cx="637222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Enhanced local energy independence.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341</Words>
  <Application>Microsoft Office PowerPoint</Application>
  <PresentationFormat>Custom</PresentationFormat>
  <Paragraphs>47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Saira Medium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MONIKA</cp:lastModifiedBy>
  <cp:revision>1</cp:revision>
  <dcterms:created xsi:type="dcterms:W3CDTF">2025-02-28T17:15:23Z</dcterms:created>
  <dcterms:modified xsi:type="dcterms:W3CDTF">2025-02-28T17:17:48Z</dcterms:modified>
</cp:coreProperties>
</file>